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  <Override PartName="/ppt/revisionInfo.xml" ContentType="application/vnd.ms-powerpoint.revisioninfo+xml"/>
  <Override PartName="/ppt/changesInfos/changesInfo1.xml" ContentType="application/vnd.ms-powerpoint.changes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A842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317857F0-BD31-45AF-B04B-ED20C48448A9}" v="1" dt="2022-12-10T08:50:45.773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878" autoAdjust="0"/>
  </p:normalViewPr>
  <p:slideViewPr>
    <p:cSldViewPr showGuides="1"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10" Type="http://schemas.microsoft.com/office/2015/10/relationships/revisionInfo" Target="revisionInfo.xml"/><Relationship Id="rId4" Type="http://schemas.openxmlformats.org/officeDocument/2006/relationships/notesMaster" Target="notesMasters/notesMaster1.xml"/><Relationship Id="rId9" Type="http://schemas.microsoft.com/office/2016/11/relationships/changesInfo" Target="changesInfos/changesInfo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Moldir Kabdualieva" userId="df42278df007c026" providerId="LiveId" clId="{1FF810D1-91C8-4752-840F-9339DB374AF0}"/>
    <pc:docChg chg="modSld">
      <pc:chgData name="Moldir Kabdualieva" userId="df42278df007c026" providerId="LiveId" clId="{1FF810D1-91C8-4752-840F-9339DB374AF0}" dt="2022-10-29T10:08:40.616" v="4" actId="1076"/>
      <pc:docMkLst>
        <pc:docMk/>
      </pc:docMkLst>
      <pc:sldChg chg="modSp">
        <pc:chgData name="Moldir Kabdualieva" userId="df42278df007c026" providerId="LiveId" clId="{1FF810D1-91C8-4752-840F-9339DB374AF0}" dt="2022-10-29T10:08:13.641" v="0"/>
        <pc:sldMkLst>
          <pc:docMk/>
          <pc:sldMk cId="0" sldId="261"/>
        </pc:sldMkLst>
        <pc:graphicFrameChg chg="mod">
          <ac:chgData name="Moldir Kabdualieva" userId="df42278df007c026" providerId="LiveId" clId="{1FF810D1-91C8-4752-840F-9339DB374AF0}" dt="2022-10-29T10:08:13.641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1FF810D1-91C8-4752-840F-9339DB374AF0}" dt="2022-10-29T10:08:40.616" v="4" actId="1076"/>
        <pc:sldMkLst>
          <pc:docMk/>
          <pc:sldMk cId="334028445" sldId="265"/>
        </pc:sldMkLst>
        <pc:spChg chg="add mod">
          <ac:chgData name="Moldir Kabdualieva" userId="df42278df007c026" providerId="LiveId" clId="{1FF810D1-91C8-4752-840F-9339DB374AF0}" dt="2022-10-29T10:08:40.616" v="4" actId="1076"/>
          <ac:spMkLst>
            <pc:docMk/>
            <pc:sldMk cId="334028445" sldId="265"/>
            <ac:spMk id="5" creationId="{94DB7029-9C20-3D75-9F59-38DD89F48787}"/>
          </ac:spMkLst>
        </pc:spChg>
        <pc:spChg chg="del">
          <ac:chgData name="Moldir Kabdualieva" userId="df42278df007c026" providerId="LiveId" clId="{1FF810D1-91C8-4752-840F-9339DB374AF0}" dt="2022-10-29T10:08:23.149" v="1" actId="478"/>
          <ac:spMkLst>
            <pc:docMk/>
            <pc:sldMk cId="334028445" sldId="265"/>
            <ac:spMk id="21" creationId="{00000000-0000-0000-0000-000000000000}"/>
          </ac:spMkLst>
        </pc:spChg>
      </pc:sldChg>
    </pc:docChg>
  </pc:docChgLst>
  <pc:docChgLst>
    <pc:chgData name="Moldir Kabdualieva" userId="df42278df007c026" providerId="LiveId" clId="{E27336C0-3F29-43F6-93B4-E41E4F91DC99}"/>
    <pc:docChg chg="undo custSel modSld">
      <pc:chgData name="Moldir Kabdualieva" userId="df42278df007c026" providerId="LiveId" clId="{E27336C0-3F29-43F6-93B4-E41E4F91DC99}" dt="2022-10-23T09:17:17.087" v="106" actId="20577"/>
      <pc:docMkLst>
        <pc:docMk/>
      </pc:docMkLst>
      <pc:sldChg chg="modSp mod">
        <pc:chgData name="Moldir Kabdualieva" userId="df42278df007c026" providerId="LiveId" clId="{E27336C0-3F29-43F6-93B4-E41E4F91DC99}" dt="2022-10-23T09:16:20.677" v="40" actId="20577"/>
        <pc:sldMkLst>
          <pc:docMk/>
          <pc:sldMk cId="0" sldId="261"/>
        </pc:sldMkLst>
        <pc:spChg chg="mod">
          <ac:chgData name="Moldir Kabdualieva" userId="df42278df007c026" providerId="LiveId" clId="{E27336C0-3F29-43F6-93B4-E41E4F91DC99}" dt="2022-10-23T09:16:20.677" v="40" actId="20577"/>
          <ac:spMkLst>
            <pc:docMk/>
            <pc:sldMk cId="0" sldId="261"/>
            <ac:spMk id="14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5:45.022" v="38" actId="20577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 Kabdualieva" userId="df42278df007c026" providerId="LiveId" clId="{E27336C0-3F29-43F6-93B4-E41E4F91DC99}" dt="2022-10-23T09:17:17.087" v="106" actId="20577"/>
        <pc:sldMkLst>
          <pc:docMk/>
          <pc:sldMk cId="334028445" sldId="265"/>
        </pc:sldMkLst>
        <pc:spChg chg="mod">
          <ac:chgData name="Moldir Kabdualieva" userId="df42278df007c026" providerId="LiveId" clId="{E27336C0-3F29-43F6-93B4-E41E4F91DC99}" dt="2022-10-23T09:17:17.087" v="106" actId="20577"/>
          <ac:spMkLst>
            <pc:docMk/>
            <pc:sldMk cId="334028445" sldId="265"/>
            <ac:spMk id="20" creationId="{00000000-0000-0000-0000-000000000000}"/>
          </ac:spMkLst>
        </pc:spChg>
        <pc:graphicFrameChg chg="modGraphic">
          <ac:chgData name="Moldir Kabdualieva" userId="df42278df007c026" providerId="LiveId" clId="{E27336C0-3F29-43F6-93B4-E41E4F91DC99}" dt="2022-10-23T09:16:56.949" v="73" actId="20577"/>
          <ac:graphicFrameMkLst>
            <pc:docMk/>
            <pc:sldMk cId="334028445" sldId="265"/>
            <ac:graphicFrameMk id="2" creationId="{00000000-0000-0000-0000-000000000000}"/>
          </ac:graphicFrameMkLst>
        </pc:graphicFrameChg>
      </pc:sldChg>
    </pc:docChg>
  </pc:docChgLst>
  <pc:docChgLst>
    <pc:chgData name="Moldir Kabdualieva" userId="df42278df007c026" providerId="LiveId" clId="{C4E5F722-8935-43DA-94E9-1D6A13EB0021}"/>
    <pc:docChg chg="custSel modSld">
      <pc:chgData name="Moldir Kabdualieva" userId="df42278df007c026" providerId="LiveId" clId="{C4E5F722-8935-43DA-94E9-1D6A13EB0021}" dt="2022-10-16T09:06:37.475" v="7" actId="14100"/>
      <pc:docMkLst>
        <pc:docMk/>
      </pc:docMkLst>
      <pc:sldChg chg="modSp mod">
        <pc:chgData name="Moldir Kabdualieva" userId="df42278df007c026" providerId="LiveId" clId="{C4E5F722-8935-43DA-94E9-1D6A13EB0021}" dt="2022-10-16T09:06:01.682" v="2" actId="20577"/>
        <pc:sldMkLst>
          <pc:docMk/>
          <pc:sldMk cId="0" sldId="261"/>
        </pc:sldMkLst>
        <pc:spChg chg="mod">
          <ac:chgData name="Moldir Kabdualieva" userId="df42278df007c026" providerId="LiveId" clId="{C4E5F722-8935-43DA-94E9-1D6A13EB0021}" dt="2022-10-16T09:06:01.682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 Kabdualieva" userId="df42278df007c026" providerId="LiveId" clId="{C4E5F722-8935-43DA-94E9-1D6A13EB0021}" dt="2022-10-16T09:05:48.098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addSp delSp modSp mod">
        <pc:chgData name="Moldir Kabdualieva" userId="df42278df007c026" providerId="LiveId" clId="{C4E5F722-8935-43DA-94E9-1D6A13EB0021}" dt="2022-10-16T09:06:37.475" v="7" actId="14100"/>
        <pc:sldMkLst>
          <pc:docMk/>
          <pc:sldMk cId="334028445" sldId="265"/>
        </pc:sldMkLst>
        <pc:spChg chg="add mod">
          <ac:chgData name="Moldir Kabdualieva" userId="df42278df007c026" providerId="LiveId" clId="{C4E5F722-8935-43DA-94E9-1D6A13EB0021}" dt="2022-10-16T09:06:37.475" v="7" actId="14100"/>
          <ac:spMkLst>
            <pc:docMk/>
            <pc:sldMk cId="334028445" sldId="265"/>
            <ac:spMk id="5" creationId="{AE93607C-7D93-AECD-F2EE-2FDE1B0A26EA}"/>
          </ac:spMkLst>
        </pc:spChg>
        <pc:spChg chg="del">
          <ac:chgData name="Moldir Kabdualieva" userId="df42278df007c026" providerId="LiveId" clId="{C4E5F722-8935-43DA-94E9-1D6A13EB0021}" dt="2022-10-16T09:06:26.964" v="3" actId="478"/>
          <ac:spMkLst>
            <pc:docMk/>
            <pc:sldMk cId="334028445" sldId="265"/>
            <ac:spMk id="21" creationId="{A749C2F8-23C3-4A95-A976-9FB1B6BA7313}"/>
          </ac:spMkLst>
        </pc:spChg>
      </pc:sldChg>
    </pc:docChg>
  </pc:docChgLst>
  <pc:docChgLst>
    <pc:chgData name="Moldir" userId="df42278df007c026" providerId="LiveId" clId="{38A08D10-8A13-4A5E-BAF8-055F3656CAA9}"/>
    <pc:docChg chg="modSld">
      <pc:chgData name="Moldir" userId="df42278df007c026" providerId="LiveId" clId="{38A08D10-8A13-4A5E-BAF8-055F3656CAA9}" dt="2022-11-19T08:46:58.521" v="2" actId="20577"/>
      <pc:docMkLst>
        <pc:docMk/>
      </pc:docMkLst>
      <pc:sldChg chg="modSp mod">
        <pc:chgData name="Moldir" userId="df42278df007c026" providerId="LiveId" clId="{38A08D10-8A13-4A5E-BAF8-055F3656CAA9}" dt="2022-11-19T08:46:58.521" v="2" actId="20577"/>
        <pc:sldMkLst>
          <pc:docMk/>
          <pc:sldMk cId="0" sldId="261"/>
        </pc:sldMkLst>
        <pc:spChg chg="mod">
          <ac:chgData name="Moldir" userId="df42278df007c026" providerId="LiveId" clId="{38A08D10-8A13-4A5E-BAF8-055F3656CAA9}" dt="2022-11-19T08:46:58.521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8A08D10-8A13-4A5E-BAF8-055F3656CAA9}" dt="2022-11-19T08:46:53.255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6B2DEC5B-E766-4DE9-AB77-390EDCFAF13B}"/>
    <pc:docChg chg="modSld">
      <pc:chgData name="Moldir" userId="df42278df007c026" providerId="LiveId" clId="{6B2DEC5B-E766-4DE9-AB77-390EDCFAF13B}" dt="2022-11-13T10:14:47.185" v="2" actId="20577"/>
      <pc:docMkLst>
        <pc:docMk/>
      </pc:docMkLst>
      <pc:sldChg chg="modSp mod">
        <pc:chgData name="Moldir" userId="df42278df007c026" providerId="LiveId" clId="{6B2DEC5B-E766-4DE9-AB77-390EDCFAF13B}" dt="2022-11-13T10:14:47.185" v="2" actId="20577"/>
        <pc:sldMkLst>
          <pc:docMk/>
          <pc:sldMk cId="0" sldId="261"/>
        </pc:sldMkLst>
        <pc:spChg chg="mod">
          <ac:chgData name="Moldir" userId="df42278df007c026" providerId="LiveId" clId="{6B2DEC5B-E766-4DE9-AB77-390EDCFAF13B}" dt="2022-11-13T10:14:47.185" v="2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6B2DEC5B-E766-4DE9-AB77-390EDCFAF13B}" dt="2022-11-13T10:13:38.669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</pc:docChg>
  </pc:docChgLst>
  <pc:docChgLst>
    <pc:chgData name="Moldir" userId="df42278df007c026" providerId="LiveId" clId="{317857F0-BD31-45AF-B04B-ED20C48448A9}"/>
    <pc:docChg chg="modSld">
      <pc:chgData name="Moldir" userId="df42278df007c026" providerId="LiveId" clId="{317857F0-BD31-45AF-B04B-ED20C48448A9}" dt="2022-12-10T08:51:55.643" v="6" actId="1076"/>
      <pc:docMkLst>
        <pc:docMk/>
      </pc:docMkLst>
      <pc:sldChg chg="modSp mod">
        <pc:chgData name="Moldir" userId="df42278df007c026" providerId="LiveId" clId="{317857F0-BD31-45AF-B04B-ED20C48448A9}" dt="2022-12-10T08:50:58.482" v="3" actId="20577"/>
        <pc:sldMkLst>
          <pc:docMk/>
          <pc:sldMk cId="0" sldId="261"/>
        </pc:sldMkLst>
        <pc:spChg chg="mod">
          <ac:chgData name="Moldir" userId="df42278df007c026" providerId="LiveId" clId="{317857F0-BD31-45AF-B04B-ED20C48448A9}" dt="2022-12-10T08:50:58.482" v="3" actId="20577"/>
          <ac:spMkLst>
            <pc:docMk/>
            <pc:sldMk cId="0" sldId="261"/>
            <ac:spMk id="14" creationId="{00000000-0000-0000-0000-000000000000}"/>
          </ac:spMkLst>
        </pc:spChg>
        <pc:graphicFrameChg chg="mod">
          <ac:chgData name="Moldir" userId="df42278df007c026" providerId="LiveId" clId="{317857F0-BD31-45AF-B04B-ED20C48448A9}" dt="2022-12-10T08:50:45.773" v="0"/>
          <ac:graphicFrameMkLst>
            <pc:docMk/>
            <pc:sldMk cId="0" sldId="261"/>
            <ac:graphicFrameMk id="15" creationId="{94CC0974-E1E4-47F3-9A8B-49A879A3B96B}"/>
          </ac:graphicFrameMkLst>
        </pc:graphicFrameChg>
      </pc:sldChg>
      <pc:sldChg chg="modSp mod">
        <pc:chgData name="Moldir" userId="df42278df007c026" providerId="LiveId" clId="{317857F0-BD31-45AF-B04B-ED20C48448A9}" dt="2022-12-10T08:51:55.643" v="6" actId="1076"/>
        <pc:sldMkLst>
          <pc:docMk/>
          <pc:sldMk cId="334028445" sldId="265"/>
        </pc:sldMkLst>
        <pc:spChg chg="mod">
          <ac:chgData name="Moldir" userId="df42278df007c026" providerId="LiveId" clId="{317857F0-BD31-45AF-B04B-ED20C48448A9}" dt="2022-12-10T08:51:55.643" v="6" actId="1076"/>
          <ac:spMkLst>
            <pc:docMk/>
            <pc:sldMk cId="334028445" sldId="265"/>
            <ac:spMk id="20" creationId="{00000000-0000-0000-0000-000000000000}"/>
          </ac:spMkLst>
        </pc:spChg>
      </pc:sldChg>
    </pc:docChg>
  </pc:docChgLst>
</pc:chgInfo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7" y="1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6475" y="1243013"/>
            <a:ext cx="4845050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7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marL="0" marR="0" lvl="0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123" marR="0" lvl="1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247" marR="0" lvl="2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370" marR="0" lvl="3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493" marR="0" lvl="4" indent="0" algn="l" defTabSz="942247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>
              <a:defRPr sz="1300" smtClean="0"/>
            </a:lvl1pPr>
          </a:lstStyle>
          <a:p>
            <a:pPr defTabSz="942247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7" y="9447874"/>
            <a:ext cx="2972421" cy="49940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51343792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_akt@meteo.kz" TargetMode="External"/><Relationship Id="rId2" Type="http://schemas.openxmlformats.org/officeDocument/2006/relationships/hyperlink" Target="mailto:lab_akt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</a:t>
                      </a:r>
                      <a:r>
                        <a:rPr lang="ru-RU" altLang="x-none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200" b="1" i="1" baseline="0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605011550"/>
              </p:ext>
            </p:extLst>
          </p:nvPr>
        </p:nvGraphicFramePr>
        <p:xfrm>
          <a:off x="120687" y="2508121"/>
          <a:ext cx="4808984" cy="2117169"/>
        </p:xfrm>
        <a:graphic>
          <a:graphicData uri="http://schemas.openxmlformats.org/drawingml/2006/table">
            <a:tbl>
              <a:tblPr/>
              <a:tblGrid>
                <a:gridCol w="480898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171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БЮЛЛЕТЕНЬ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 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  <a:r>
                        <a:rPr lang="ru-RU" altLang="x-none" sz="14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4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Актобе</a:t>
                      </a:r>
                    </a:p>
                    <a:p>
                      <a:pPr lvl="0" algn="ctr" eaLnBrk="1" hangingPunct="1">
                        <a:buNone/>
                      </a:pPr>
                      <a:endParaRPr lang="ru-RU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8294" y="203542"/>
            <a:ext cx="4694290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Актобе</a:t>
            </a:r>
          </a:p>
          <a:p>
            <a:pPr algn="ctr"/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 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юго-восточный 7-12, днем порывы 15 м/с. Температура воздуха ночью 8-10, 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25-27  тепла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ч.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2026 г.</a:t>
            </a:r>
          </a:p>
          <a:p>
            <a:pPr algn="just"/>
            <a:r>
              <a:rPr lang="kk-KZ" sz="120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Ветер юго-восточный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76216318"/>
              </p:ext>
            </p:extLst>
          </p:nvPr>
        </p:nvGraphicFramePr>
        <p:xfrm>
          <a:off x="5024438" y="6381328"/>
          <a:ext cx="4730750" cy="470027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2697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«Гигиенический норматив к атмосферному воздуху в городских и сельских населенных пунктах» (СанПин №</a:t>
                      </a:r>
                      <a:r>
                        <a:rPr lang="ru-RU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ҚР ДСМ-70 от 2 августа 2022 года</a:t>
                      </a:r>
                      <a:r>
                        <a:rPr lang="kk-KZ" sz="800" b="0" i="0" u="none" kern="1200" baseline="0" dirty="0">
                          <a:solidFill>
                            <a:schemeClr val="tx1"/>
                          </a:solidFill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)</a:t>
                      </a:r>
                      <a:endParaRPr lang="ru-RU" sz="800" b="0" i="0" u="none" kern="1200" baseline="0" dirty="0">
                        <a:solidFill>
                          <a:schemeClr val="tx1"/>
                        </a:solidFill>
                        <a:latin typeface="Times New Roman" pitchFamily="18" charset="0"/>
                        <a:ea typeface="+mn-ea"/>
                        <a:cs typeface="Times New Roman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4305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4" y="3528043"/>
            <a:ext cx="484028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13 мая 2026 года 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30561669"/>
              </p:ext>
            </p:extLst>
          </p:nvPr>
        </p:nvGraphicFramePr>
        <p:xfrm>
          <a:off x="5049291" y="3985118"/>
          <a:ext cx="4613617" cy="24079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991941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31083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76407"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Кратность превышения ПДК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kk-KZ" sz="11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1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ea typeface="Yu Gothic UI Semibold" panose="020B0700000000000000" pitchFamily="34" charset="-128"/>
                        <a:cs typeface="Times New Roman" panose="02020603050405020304" pitchFamily="18" charset="0"/>
                      </a:endParaRP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83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0.166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51254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992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0.198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97492871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0.659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0.304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1254">
                <a:tc>
                  <a:txBody>
                    <a:bodyPr/>
                    <a:lstStyle/>
                    <a:p>
                      <a:pPr algn="l"/>
                      <a:r>
                        <a:rPr lang="ru-RU" sz="11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ea typeface="Yu Gothic UI Semibold" panose="020B0700000000000000" pitchFamily="34" charset="-128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0.275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4999231" y="2230188"/>
            <a:ext cx="4657796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ночью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2026 года метеорологические условия будут способствовать 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нию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</a:t>
            </a:r>
            <a:r>
              <a:rPr lang="ru-RU" altLang="en-US" sz="1200" b="1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города. В целом по городу ожидается </a:t>
            </a:r>
            <a:r>
              <a:rPr lang="ru-RU" altLang="en-US" sz="1200" dirty="0" smtClean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06541" y="3289707"/>
            <a:ext cx="4701453" cy="27699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0650" y="2643377"/>
            <a:ext cx="4824412" cy="156966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Актобе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6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1 – ул. Авиагородок, 14 район аэропорта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2 – ул. Рыскулова, 4 район Шанхай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3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Есет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109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4 – ул. Белинского, 5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Жилгородка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5 – ул. Ломоносова, 7 район  ЖД вокзала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 6 – ул.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89 район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Курмыш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23957" y="67023"/>
            <a:ext cx="4843775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41042" y="5037929"/>
            <a:ext cx="4298660" cy="609646"/>
            <a:chOff x="509847" y="4488913"/>
            <a:chExt cx="4298660" cy="699098"/>
          </a:xfrm>
        </p:grpSpPr>
        <p:sp>
          <p:nvSpPr>
            <p:cNvPr id="27" name="Прямоугольник 8"/>
            <p:cNvSpPr/>
            <p:nvPr/>
          </p:nvSpPr>
          <p:spPr>
            <a:xfrm>
              <a:off x="509847" y="4729194"/>
              <a:ext cx="1742786" cy="45881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Актобе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Авиагородок 14 В</a:t>
              </a:r>
            </a:p>
            <a:p>
              <a:pPr algn="ctr"/>
              <a:endParaRPr lang="ru-RU" altLang="ru-RU" sz="1000" i="1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17494" y="4488913"/>
              <a:ext cx="4291013" cy="317644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4909886" y="6400625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0" name="Прямоугольник 1"/>
          <p:cNvSpPr/>
          <p:nvPr/>
        </p:nvSpPr>
        <p:spPr>
          <a:xfrm>
            <a:off x="4971530" y="6104938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Сагинтаева А.Т./Проненко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В.В.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8"/>
          <p:cNvSpPr/>
          <p:nvPr/>
        </p:nvSpPr>
        <p:spPr>
          <a:xfrm>
            <a:off x="4937125" y="1324494"/>
            <a:ext cx="483060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8" name="Таблица 17"/>
          <p:cNvGraphicFramePr/>
          <p:nvPr>
            <p:extLst>
              <p:ext uri="{D42A27DB-BD31-4B8C-83A1-F6EECF244321}">
                <p14:modId xmlns:p14="http://schemas.microsoft.com/office/powerpoint/2010/main" val="830486636"/>
              </p:ext>
            </p:extLst>
          </p:nvPr>
        </p:nvGraphicFramePr>
        <p:xfrm>
          <a:off x="4988898" y="531356"/>
          <a:ext cx="4713891" cy="835272"/>
        </p:xfrm>
        <a:graphic>
          <a:graphicData uri="http://schemas.openxmlformats.org/drawingml/2006/table">
            <a:tbl>
              <a:tblPr/>
              <a:tblGrid>
                <a:gridCol w="97221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41677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300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251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&lt;=0,07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0,08-0,18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05263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0,19-0,32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3237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1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&gt;=0,33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5204" y="2089444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1" name="Таблица 30"/>
          <p:cNvGraphicFramePr/>
          <p:nvPr>
            <p:extLst>
              <p:ext uri="{D42A27DB-BD31-4B8C-83A1-F6EECF244321}">
                <p14:modId xmlns:p14="http://schemas.microsoft.com/office/powerpoint/2010/main" val="3078044502"/>
              </p:ext>
            </p:extLst>
          </p:nvPr>
        </p:nvGraphicFramePr>
        <p:xfrm>
          <a:off x="5017538" y="2366443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2" name="TextBox 31"/>
          <p:cNvSpPr txBox="1"/>
          <p:nvPr/>
        </p:nvSpPr>
        <p:spPr>
          <a:xfrm>
            <a:off x="4960949" y="4619252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17808645"/>
              </p:ext>
            </p:extLst>
          </p:nvPr>
        </p:nvGraphicFramePr>
        <p:xfrm>
          <a:off x="5310190" y="5286388"/>
          <a:ext cx="2944168" cy="807478"/>
        </p:xfrm>
        <a:graphic>
          <a:graphicData uri="http://schemas.openxmlformats.org/drawingml/2006/table">
            <a:tbl>
              <a:tblPr/>
              <a:tblGrid>
                <a:gridCol w="93853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200563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kk-KZ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КЛМЗПС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7132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 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22-85-72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lab_akt@meteo.kz</a:t>
                      </a:r>
                      <a:endParaRPr lang="en-US" altLang="x-none" sz="800" b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5022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</a:t>
                      </a:r>
                      <a:r>
                        <a:rPr lang="kk-KZ" sz="800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прогнозов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(71</a:t>
                      </a:r>
                      <a:r>
                        <a: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</a:t>
                      </a:r>
                      <a:r>
                        <a: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2)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22-72-41</a:t>
                      </a: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</a:t>
                      </a:r>
                      <a:r>
                        <a:rPr lang="kk-KZ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sin_akt@meteo.kz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65932</TotalTime>
  <Words>601</Words>
  <Application>Microsoft Office PowerPoint</Application>
  <PresentationFormat>Лист A4 (210x297 мм)</PresentationFormat>
  <Paragraphs>93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Yu Gothic UI Semibold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Sin-3</cp:lastModifiedBy>
  <cp:revision>7101</cp:revision>
  <cp:lastPrinted>2021-02-03T11:37:00Z</cp:lastPrinted>
  <dcterms:created xsi:type="dcterms:W3CDTF">2018-03-27T06:03:00Z</dcterms:created>
  <dcterms:modified xsi:type="dcterms:W3CDTF">2026-05-13T07:04:28Z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